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76" r:id="rId4"/>
    <p:sldId id="289" r:id="rId5"/>
    <p:sldId id="282" r:id="rId6"/>
    <p:sldId id="283" r:id="rId7"/>
    <p:sldId id="284" r:id="rId8"/>
    <p:sldId id="291" r:id="rId9"/>
    <p:sldId id="290" r:id="rId10"/>
    <p:sldId id="274" r:id="rId11"/>
    <p:sldId id="292" r:id="rId12"/>
    <p:sldId id="294" r:id="rId13"/>
    <p:sldId id="261" r:id="rId14"/>
    <p:sldId id="262" r:id="rId15"/>
    <p:sldId id="268" r:id="rId16"/>
    <p:sldId id="263" r:id="rId17"/>
    <p:sldId id="264" r:id="rId18"/>
    <p:sldId id="269" r:id="rId19"/>
    <p:sldId id="295" r:id="rId20"/>
    <p:sldId id="271" r:id="rId21"/>
    <p:sldId id="270" r:id="rId22"/>
    <p:sldId id="273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df0e884e67c2690c" providerId="LiveId" clId="{9F6713B9-3053-429F-BB64-4D0A68900106}"/>
    <pc:docChg chg="undo redo custSel addSld delSld modSld">
      <pc:chgData name="" userId="df0e884e67c2690c" providerId="LiveId" clId="{9F6713B9-3053-429F-BB64-4D0A68900106}" dt="2021-09-01T19:01:08.841" v="1696" actId="20577"/>
      <pc:docMkLst>
        <pc:docMk/>
      </pc:docMkLst>
      <pc:sldChg chg="modSp">
        <pc:chgData name="" userId="df0e884e67c2690c" providerId="LiveId" clId="{9F6713B9-3053-429F-BB64-4D0A68900106}" dt="2021-09-01T18:56:58.813" v="1649" actId="113"/>
        <pc:sldMkLst>
          <pc:docMk/>
          <pc:sldMk cId="686649270" sldId="256"/>
        </pc:sldMkLst>
        <pc:spChg chg="mod">
          <ac:chgData name="" userId="df0e884e67c2690c" providerId="LiveId" clId="{9F6713B9-3053-429F-BB64-4D0A68900106}" dt="2021-09-01T18:56:58.813" v="1649" actId="113"/>
          <ac:spMkLst>
            <pc:docMk/>
            <pc:sldMk cId="686649270" sldId="256"/>
            <ac:spMk id="2" creationId="{B7DE1F3B-F184-48DF-8B3A-515140F1DE7F}"/>
          </ac:spMkLst>
        </pc:spChg>
        <pc:spChg chg="mod">
          <ac:chgData name="" userId="df0e884e67c2690c" providerId="LiveId" clId="{9F6713B9-3053-429F-BB64-4D0A68900106}" dt="2021-09-01T18:00:06.947" v="170" actId="20577"/>
          <ac:spMkLst>
            <pc:docMk/>
            <pc:sldMk cId="686649270" sldId="256"/>
            <ac:spMk id="3" creationId="{F8CE9654-868D-4377-8660-E2238FDB7814}"/>
          </ac:spMkLst>
        </pc:spChg>
      </pc:sldChg>
      <pc:sldChg chg="addSp delSp modSp add">
        <pc:chgData name="" userId="df0e884e67c2690c" providerId="LiveId" clId="{9F6713B9-3053-429F-BB64-4D0A68900106}" dt="2021-09-01T18:20:25.062" v="779" actId="20577"/>
        <pc:sldMkLst>
          <pc:docMk/>
          <pc:sldMk cId="1738376555" sldId="257"/>
        </pc:sldMkLst>
        <pc:spChg chg="mod">
          <ac:chgData name="" userId="df0e884e67c2690c" providerId="LiveId" clId="{9F6713B9-3053-429F-BB64-4D0A68900106}" dt="2021-09-01T18:00:29.456" v="201" actId="20577"/>
          <ac:spMkLst>
            <pc:docMk/>
            <pc:sldMk cId="1738376555" sldId="257"/>
            <ac:spMk id="2" creationId="{E7E8DA53-BB08-4E6A-AF5E-7FE21EB77D20}"/>
          </ac:spMkLst>
        </pc:spChg>
        <pc:spChg chg="mod">
          <ac:chgData name="" userId="df0e884e67c2690c" providerId="LiveId" clId="{9F6713B9-3053-429F-BB64-4D0A68900106}" dt="2021-09-01T18:20:25.062" v="779" actId="20577"/>
          <ac:spMkLst>
            <pc:docMk/>
            <pc:sldMk cId="1738376555" sldId="257"/>
            <ac:spMk id="3" creationId="{9A7EEE0A-6F42-4BC3-B9AF-BC30866BBFC5}"/>
          </ac:spMkLst>
        </pc:spChg>
        <pc:spChg chg="add del">
          <ac:chgData name="" userId="df0e884e67c2690c" providerId="LiveId" clId="{9F6713B9-3053-429F-BB64-4D0A68900106}" dt="2021-09-01T18:03:56.277" v="320"/>
          <ac:spMkLst>
            <pc:docMk/>
            <pc:sldMk cId="1738376555" sldId="257"/>
            <ac:spMk id="4" creationId="{CFC47C6A-DB58-4061-8794-0EC39F44DC89}"/>
          </ac:spMkLst>
        </pc:spChg>
      </pc:sldChg>
      <pc:sldChg chg="addSp delSp modSp add">
        <pc:chgData name="" userId="df0e884e67c2690c" providerId="LiveId" clId="{9F6713B9-3053-429F-BB64-4D0A68900106}" dt="2021-09-01T18:20:34.361" v="782" actId="20577"/>
        <pc:sldMkLst>
          <pc:docMk/>
          <pc:sldMk cId="2065535624" sldId="258"/>
        </pc:sldMkLst>
        <pc:spChg chg="mod">
          <ac:chgData name="" userId="df0e884e67c2690c" providerId="LiveId" clId="{9F6713B9-3053-429F-BB64-4D0A68900106}" dt="2021-09-01T18:20:34.361" v="782" actId="20577"/>
          <ac:spMkLst>
            <pc:docMk/>
            <pc:sldMk cId="2065535624" sldId="258"/>
            <ac:spMk id="2" creationId="{631418FE-DB24-423A-87EE-829D5D928FD2}"/>
          </ac:spMkLst>
        </pc:spChg>
        <pc:spChg chg="mod">
          <ac:chgData name="" userId="df0e884e67c2690c" providerId="LiveId" clId="{9F6713B9-3053-429F-BB64-4D0A68900106}" dt="2021-09-01T18:20:09.464" v="777" actId="113"/>
          <ac:spMkLst>
            <pc:docMk/>
            <pc:sldMk cId="2065535624" sldId="258"/>
            <ac:spMk id="3" creationId="{75B131CF-71B3-4640-A2E9-F036B58FC68F}"/>
          </ac:spMkLst>
        </pc:spChg>
        <pc:spChg chg="add del">
          <ac:chgData name="" userId="df0e884e67c2690c" providerId="LiveId" clId="{9F6713B9-3053-429F-BB64-4D0A68900106}" dt="2021-09-01T18:12:45.297" v="731"/>
          <ac:spMkLst>
            <pc:docMk/>
            <pc:sldMk cId="2065535624" sldId="258"/>
            <ac:spMk id="4" creationId="{B11ECBA6-310B-4830-BDB7-17E8E8E865A6}"/>
          </ac:spMkLst>
        </pc:spChg>
        <pc:picChg chg="add mod modCrop">
          <ac:chgData name="" userId="df0e884e67c2690c" providerId="LiveId" clId="{9F6713B9-3053-429F-BB64-4D0A68900106}" dt="2021-09-01T18:19:13.401" v="766" actId="1076"/>
          <ac:picMkLst>
            <pc:docMk/>
            <pc:sldMk cId="2065535624" sldId="258"/>
            <ac:picMk id="5" creationId="{137453F6-A77F-4172-8E01-182FA03B26E4}"/>
          </ac:picMkLst>
        </pc:picChg>
        <pc:picChg chg="add mod">
          <ac:chgData name="" userId="df0e884e67c2690c" providerId="LiveId" clId="{9F6713B9-3053-429F-BB64-4D0A68900106}" dt="2021-09-01T18:19:08.965" v="765" actId="1076"/>
          <ac:picMkLst>
            <pc:docMk/>
            <pc:sldMk cId="2065535624" sldId="258"/>
            <ac:picMk id="7" creationId="{D23A6E4E-B926-4A53-B828-8DE06E54037D}"/>
          </ac:picMkLst>
        </pc:picChg>
      </pc:sldChg>
      <pc:sldChg chg="addSp delSp modSp add">
        <pc:chgData name="" userId="df0e884e67c2690c" providerId="LiveId" clId="{9F6713B9-3053-429F-BB64-4D0A68900106}" dt="2021-09-01T18:37:12.724" v="1381" actId="1076"/>
        <pc:sldMkLst>
          <pc:docMk/>
          <pc:sldMk cId="2132923419" sldId="259"/>
        </pc:sldMkLst>
        <pc:spChg chg="mod">
          <ac:chgData name="" userId="df0e884e67c2690c" providerId="LiveId" clId="{9F6713B9-3053-429F-BB64-4D0A68900106}" dt="2021-09-01T18:20:29.143" v="781" actId="20577"/>
          <ac:spMkLst>
            <pc:docMk/>
            <pc:sldMk cId="2132923419" sldId="259"/>
            <ac:spMk id="2" creationId="{89685D26-DBE6-4180-8681-60D32859CB53}"/>
          </ac:spMkLst>
        </pc:spChg>
        <pc:spChg chg="add del mod">
          <ac:chgData name="" userId="df0e884e67c2690c" providerId="LiveId" clId="{9F6713B9-3053-429F-BB64-4D0A68900106}" dt="2021-09-01T18:36:18.035" v="1346" actId="20577"/>
          <ac:spMkLst>
            <pc:docMk/>
            <pc:sldMk cId="2132923419" sldId="259"/>
            <ac:spMk id="3" creationId="{7CF3A11C-2F4E-40F7-B9B6-029E2F2D2BF2}"/>
          </ac:spMkLst>
        </pc:spChg>
        <pc:spChg chg="add mod">
          <ac:chgData name="" userId="df0e884e67c2690c" providerId="LiveId" clId="{9F6713B9-3053-429F-BB64-4D0A68900106}" dt="2021-09-01T18:28:47.815" v="1014" actId="1076"/>
          <ac:spMkLst>
            <pc:docMk/>
            <pc:sldMk cId="2132923419" sldId="259"/>
            <ac:spMk id="10" creationId="{55A6AAFF-42E1-41D2-860C-88358BD337BE}"/>
          </ac:spMkLst>
        </pc:spChg>
        <pc:spChg chg="add mod">
          <ac:chgData name="" userId="df0e884e67c2690c" providerId="LiveId" clId="{9F6713B9-3053-429F-BB64-4D0A68900106}" dt="2021-09-01T18:37:12.724" v="1381" actId="1076"/>
          <ac:spMkLst>
            <pc:docMk/>
            <pc:sldMk cId="2132923419" sldId="259"/>
            <ac:spMk id="20" creationId="{35044159-2503-45F3-BFE1-70FDB72404C8}"/>
          </ac:spMkLst>
        </pc:spChg>
        <pc:picChg chg="add del mod">
          <ac:chgData name="" userId="df0e884e67c2690c" providerId="LiveId" clId="{9F6713B9-3053-429F-BB64-4D0A68900106}" dt="2021-09-01T18:20:55.783" v="784"/>
          <ac:picMkLst>
            <pc:docMk/>
            <pc:sldMk cId="2132923419" sldId="259"/>
            <ac:picMk id="5" creationId="{B6C058A1-0FD1-4D04-816D-6820ADB23CBC}"/>
          </ac:picMkLst>
        </pc:picChg>
        <pc:picChg chg="add del mod">
          <ac:chgData name="" userId="df0e884e67c2690c" providerId="LiveId" clId="{9F6713B9-3053-429F-BB64-4D0A68900106}" dt="2021-09-01T18:20:58.643" v="786"/>
          <ac:picMkLst>
            <pc:docMk/>
            <pc:sldMk cId="2132923419" sldId="259"/>
            <ac:picMk id="7" creationId="{F47FF472-4D80-4A80-AAF8-C4DF33B34BDF}"/>
          </ac:picMkLst>
        </pc:picChg>
        <pc:picChg chg="add mod">
          <ac:chgData name="" userId="df0e884e67c2690c" providerId="LiveId" clId="{9F6713B9-3053-429F-BB64-4D0A68900106}" dt="2021-09-01T18:28:47.815" v="1014" actId="1076"/>
          <ac:picMkLst>
            <pc:docMk/>
            <pc:sldMk cId="2132923419" sldId="259"/>
            <ac:picMk id="9" creationId="{42F58ED6-815D-4582-8D2A-A6F0042C090C}"/>
          </ac:picMkLst>
        </pc:picChg>
        <pc:picChg chg="add mod">
          <ac:chgData name="" userId="df0e884e67c2690c" providerId="LiveId" clId="{9F6713B9-3053-429F-BB64-4D0A68900106}" dt="2021-09-01T18:29:03.419" v="1019" actId="1076"/>
          <ac:picMkLst>
            <pc:docMk/>
            <pc:sldMk cId="2132923419" sldId="259"/>
            <ac:picMk id="12" creationId="{6567DB63-CE21-4E5F-A1DA-A9BB1BF648BD}"/>
          </ac:picMkLst>
        </pc:picChg>
        <pc:picChg chg="add mod">
          <ac:chgData name="" userId="df0e884e67c2690c" providerId="LiveId" clId="{9F6713B9-3053-429F-BB64-4D0A68900106}" dt="2021-09-01T18:29:00.634" v="1018" actId="1076"/>
          <ac:picMkLst>
            <pc:docMk/>
            <pc:sldMk cId="2132923419" sldId="259"/>
            <ac:picMk id="14" creationId="{25DA8CB0-AA65-40E0-8253-77BC9CB7574D}"/>
          </ac:picMkLst>
        </pc:picChg>
        <pc:picChg chg="add mod">
          <ac:chgData name="" userId="df0e884e67c2690c" providerId="LiveId" clId="{9F6713B9-3053-429F-BB64-4D0A68900106}" dt="2021-09-01T18:28:59.716" v="1017" actId="1076"/>
          <ac:picMkLst>
            <pc:docMk/>
            <pc:sldMk cId="2132923419" sldId="259"/>
            <ac:picMk id="16" creationId="{9C91A05E-A2AB-49A0-8F1F-0CF81BDB5C2C}"/>
          </ac:picMkLst>
        </pc:picChg>
        <pc:picChg chg="add mod">
          <ac:chgData name="" userId="df0e884e67c2690c" providerId="LiveId" clId="{9F6713B9-3053-429F-BB64-4D0A68900106}" dt="2021-09-01T18:28:58.076" v="1016" actId="1076"/>
          <ac:picMkLst>
            <pc:docMk/>
            <pc:sldMk cId="2132923419" sldId="259"/>
            <ac:picMk id="18" creationId="{0B8FA617-A145-4A62-8759-3C11B8D23ED0}"/>
          </ac:picMkLst>
        </pc:picChg>
        <pc:picChg chg="add mod">
          <ac:chgData name="" userId="df0e884e67c2690c" providerId="LiveId" clId="{9F6713B9-3053-429F-BB64-4D0A68900106}" dt="2021-09-01T18:28:01.111" v="995" actId="571"/>
          <ac:picMkLst>
            <pc:docMk/>
            <pc:sldMk cId="2132923419" sldId="259"/>
            <ac:picMk id="19" creationId="{DB3DD5CC-0D7E-46C1-B5BD-EACFE9AB046B}"/>
          </ac:picMkLst>
        </pc:picChg>
      </pc:sldChg>
      <pc:sldChg chg="addSp modSp add">
        <pc:chgData name="" userId="df0e884e67c2690c" providerId="LiveId" clId="{9F6713B9-3053-429F-BB64-4D0A68900106}" dt="2021-09-01T18:41:29.634" v="1509"/>
        <pc:sldMkLst>
          <pc:docMk/>
          <pc:sldMk cId="3156113301" sldId="260"/>
        </pc:sldMkLst>
        <pc:spChg chg="mod">
          <ac:chgData name="" userId="df0e884e67c2690c" providerId="LiveId" clId="{9F6713B9-3053-429F-BB64-4D0A68900106}" dt="2021-09-01T18:37:39.352" v="1384"/>
          <ac:spMkLst>
            <pc:docMk/>
            <pc:sldMk cId="3156113301" sldId="260"/>
            <ac:spMk id="2" creationId="{5367A0CB-583C-4819-A338-6B6F16E69AEA}"/>
          </ac:spMkLst>
        </pc:spChg>
        <pc:spChg chg="mod">
          <ac:chgData name="" userId="df0e884e67c2690c" providerId="LiveId" clId="{9F6713B9-3053-429F-BB64-4D0A68900106}" dt="2021-09-01T18:41:29.634" v="1509"/>
          <ac:spMkLst>
            <pc:docMk/>
            <pc:sldMk cId="3156113301" sldId="260"/>
            <ac:spMk id="3" creationId="{02BD96DD-C75D-4EC1-A89D-F3D03E12504B}"/>
          </ac:spMkLst>
        </pc:spChg>
        <pc:picChg chg="add mod">
          <ac:chgData name="" userId="df0e884e67c2690c" providerId="LiveId" clId="{9F6713B9-3053-429F-BB64-4D0A68900106}" dt="2021-09-01T18:39:53.894" v="1500" actId="1076"/>
          <ac:picMkLst>
            <pc:docMk/>
            <pc:sldMk cId="3156113301" sldId="260"/>
            <ac:picMk id="4" creationId="{860EAC0F-71A9-4B4F-90C7-4A0A4B9CD062}"/>
          </ac:picMkLst>
        </pc:picChg>
        <pc:picChg chg="add mod">
          <ac:chgData name="" userId="df0e884e67c2690c" providerId="LiveId" clId="{9F6713B9-3053-429F-BB64-4D0A68900106}" dt="2021-09-01T18:39:53.894" v="1500" actId="1076"/>
          <ac:picMkLst>
            <pc:docMk/>
            <pc:sldMk cId="3156113301" sldId="260"/>
            <ac:picMk id="5" creationId="{8F5904B6-5508-4D55-9CE2-F5AB871C3DEC}"/>
          </ac:picMkLst>
        </pc:picChg>
      </pc:sldChg>
      <pc:sldChg chg="modSp add del">
        <pc:chgData name="" userId="df0e884e67c2690c" providerId="LiveId" clId="{9F6713B9-3053-429F-BB64-4D0A68900106}" dt="2021-09-01T18:21:49.111" v="843"/>
        <pc:sldMkLst>
          <pc:docMk/>
          <pc:sldMk cId="3432234332" sldId="260"/>
        </pc:sldMkLst>
        <pc:spChg chg="mod">
          <ac:chgData name="" userId="df0e884e67c2690c" providerId="LiveId" clId="{9F6713B9-3053-429F-BB64-4D0A68900106}" dt="2021-09-01T18:21:48.239" v="842" actId="20577"/>
          <ac:spMkLst>
            <pc:docMk/>
            <pc:sldMk cId="3432234332" sldId="260"/>
            <ac:spMk id="2" creationId="{BF6B689A-9B1B-44B2-9DD2-B6D2375329F3}"/>
          </ac:spMkLst>
        </pc:spChg>
      </pc:sldChg>
      <pc:sldChg chg="addSp delSp modSp add">
        <pc:chgData name="" userId="df0e884e67c2690c" providerId="LiveId" clId="{9F6713B9-3053-429F-BB64-4D0A68900106}" dt="2021-09-01T19:01:08.841" v="1696" actId="20577"/>
        <pc:sldMkLst>
          <pc:docMk/>
          <pc:sldMk cId="4244890156" sldId="261"/>
        </pc:sldMkLst>
        <pc:spChg chg="mod">
          <ac:chgData name="" userId="df0e884e67c2690c" providerId="LiveId" clId="{9F6713B9-3053-429F-BB64-4D0A68900106}" dt="2021-09-01T18:42:00.643" v="1511" actId="20577"/>
          <ac:spMkLst>
            <pc:docMk/>
            <pc:sldMk cId="4244890156" sldId="261"/>
            <ac:spMk id="2" creationId="{AC6342CA-6B33-4C6D-A77A-4FA124B324CE}"/>
          </ac:spMkLst>
        </pc:spChg>
        <pc:spChg chg="mod">
          <ac:chgData name="" userId="df0e884e67c2690c" providerId="LiveId" clId="{9F6713B9-3053-429F-BB64-4D0A68900106}" dt="2021-09-01T19:01:08.841" v="1696" actId="20577"/>
          <ac:spMkLst>
            <pc:docMk/>
            <pc:sldMk cId="4244890156" sldId="261"/>
            <ac:spMk id="3" creationId="{E1FCF228-4366-40AD-A8DA-CC3034C41B37}"/>
          </ac:spMkLst>
        </pc:spChg>
        <pc:picChg chg="add del">
          <ac:chgData name="" userId="df0e884e67c2690c" providerId="LiveId" clId="{9F6713B9-3053-429F-BB64-4D0A68900106}" dt="2021-09-01T18:42:35.177" v="1526"/>
          <ac:picMkLst>
            <pc:docMk/>
            <pc:sldMk cId="4244890156" sldId="261"/>
            <ac:picMk id="4" creationId="{B51A5AD6-EB09-4F84-801C-55468F03C46D}"/>
          </ac:picMkLst>
        </pc:picChg>
        <pc:picChg chg="add mod">
          <ac:chgData name="" userId="df0e884e67c2690c" providerId="LiveId" clId="{9F6713B9-3053-429F-BB64-4D0A68900106}" dt="2021-09-01T18:46:09.225" v="1601" actId="1076"/>
          <ac:picMkLst>
            <pc:docMk/>
            <pc:sldMk cId="4244890156" sldId="261"/>
            <ac:picMk id="5" creationId="{68892789-7428-4826-A722-6500C1360862}"/>
          </ac:picMkLst>
        </pc:picChg>
      </pc:sldChg>
      <pc:sldChg chg="modSp add">
        <pc:chgData name="" userId="df0e884e67c2690c" providerId="LiveId" clId="{9F6713B9-3053-429F-BB64-4D0A68900106}" dt="2021-09-01T19:00:07.313" v="1650" actId="20577"/>
        <pc:sldMkLst>
          <pc:docMk/>
          <pc:sldMk cId="875727548" sldId="262"/>
        </pc:sldMkLst>
        <pc:spChg chg="mod">
          <ac:chgData name="" userId="df0e884e67c2690c" providerId="LiveId" clId="{9F6713B9-3053-429F-BB64-4D0A68900106}" dt="2021-09-01T19:00:07.313" v="1650" actId="20577"/>
          <ac:spMkLst>
            <pc:docMk/>
            <pc:sldMk cId="875727548" sldId="262"/>
            <ac:spMk id="2" creationId="{F57566F1-A2CC-4F80-8658-AB19846E8B8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05A6F5-0654-4412-B1C7-BAB658ACF0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8AA6C21-49C4-4CC9-AB4E-5C6D93A7B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CA0013-F818-46BD-AE3B-C2A0B793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A3B91-E7F3-40AC-96AE-DE39CB964A39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14B042-A985-47DE-91F9-6552300B0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BF6B06-DD0A-4B32-AF93-899787005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CB23-AFBA-46CA-80E8-C82BCB739B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0307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77627B-91CB-440F-B8E4-50A159281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2E56E60-6477-473E-9EFA-F1ED70AE6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EA2767-1FED-4342-BF94-2CF916321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A3B91-E7F3-40AC-96AE-DE39CB964A39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3D8DE0-47F0-4E68-A26A-9FEE3E013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6CE797-C551-429A-B5C5-EBCDCAE32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CB23-AFBA-46CA-80E8-C82BCB739B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333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2095CFC-75A5-4DD3-9CA5-3DAEFBF8CF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97DA21F-4058-4599-84C6-B5F20C329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82D834-4514-4E16-A90A-304B17E2C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A3B91-E7F3-40AC-96AE-DE39CB964A39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6E84EB-78E3-437D-A058-B066AE496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F694DE-2827-4708-BCF5-9EA7224C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CB23-AFBA-46CA-80E8-C82BCB739B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594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938198-DADF-47B5-B623-F42A7CE9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699AE1-E174-4F99-BF86-7E8711CA0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EBC9B7-ADFE-4478-B9CD-D7840281B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A3B91-E7F3-40AC-96AE-DE39CB964A39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8E614A-4153-4ABE-939F-3C71718D7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31A91D-6BB0-4EBE-A0F3-10C8E1718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CB23-AFBA-46CA-80E8-C82BCB739B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2277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5CE960-B0D6-4A9B-BBC7-5829D2A54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29DE82C-4654-437C-8C7A-79EABE048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31D1A3-0B03-4F6D-BBD0-71BF1EC6E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A3B91-E7F3-40AC-96AE-DE39CB964A39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611681-D877-4632-BB47-5B86E2177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9AC28F-8691-46FF-A8FD-25B9E8B0D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CB23-AFBA-46CA-80E8-C82BCB739B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8912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4C7E6-B994-4935-9E0B-63763A42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B94F00-CB7B-43AD-B6AB-B50FA5950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23E8EE4-F363-4FA6-9A28-A712B6FDC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508931F-B2D4-4000-9B99-BDCE46221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A3B91-E7F3-40AC-96AE-DE39CB964A39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BA368F9-07F8-4B78-A29B-2843276E4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4CBBEB-9C61-48FA-9161-E0E0A2CF9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CB23-AFBA-46CA-80E8-C82BCB739B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5997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87BDDB-AA9B-4F76-985D-CC48C130D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2B5CA6-2008-4FCE-B338-C776C06EF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FDF2A42-615C-45CE-A4C8-6049A302B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DD40F56-0B63-443C-AFF9-7386323F52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BE3BC05-3AA1-4400-BFB7-E1F7FE8EC5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77ACE14-D8AD-4520-8264-41A26F429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A3B91-E7F3-40AC-96AE-DE39CB964A39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3A5957D-B441-4AF4-BAFA-D2BEE41F1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F072353-9611-403D-9EFE-A65C47E47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CB23-AFBA-46CA-80E8-C82BCB739B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562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C28C17-B8D5-4117-8B9B-9E60E8814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F698430-8E61-4F3C-AC8C-2F8BC4615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A3B91-E7F3-40AC-96AE-DE39CB964A39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B1E19F9-F759-416F-8D5D-572F3E7CC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01D6751-5A56-4543-A135-4D4AD554D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CB23-AFBA-46CA-80E8-C82BCB739B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183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570AC7B-E373-41CA-A101-D187D7082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A3B91-E7F3-40AC-96AE-DE39CB964A39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BB5B2C2-C011-4D9A-B7EA-FB39F63F5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98DA3C-097B-4DA1-A38D-EEBF6AB3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CB23-AFBA-46CA-80E8-C82BCB739B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1078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5ED318-0097-4D43-98E0-311D676A6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FA7D1B-1AE9-46CA-AE40-F2B69F824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680AA37-7C24-4FE7-963B-63F59833E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588A578-9087-491D-93C9-CE807D676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A3B91-E7F3-40AC-96AE-DE39CB964A39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01C1B4-4D40-433C-9D29-F751E38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2F35AC7-03CF-4EFF-BB58-7AB91A51A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CB23-AFBA-46CA-80E8-C82BCB739B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35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1BC02A-784C-4DC5-A171-BC518637C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C87DCB5-64FE-44BA-9F81-1890260C1C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83D15B2-EF16-4671-827F-63DFADBD6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3C716A-E0A6-45EE-B5E9-50ECC5129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A3B91-E7F3-40AC-96AE-DE39CB964A39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53368CD-95A4-4B5E-9D93-85A1865C7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19D7E15-36CD-48D5-8BB9-A3713DFF4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CB23-AFBA-46CA-80E8-C82BCB739B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462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A8F4FB2-C9F4-409E-860D-ECC4CA35E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AD81C54-8ED5-45D8-952E-1725026EA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1CC651-EB18-4DB5-BEAF-3174E8377D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A3B91-E7F3-40AC-96AE-DE39CB964A39}" type="datetimeFigureOut">
              <a:rPr lang="zh-TW" altLang="en-US" smtClean="0"/>
              <a:t>2022/3/1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433DDF-2518-4F60-AF43-C21D55E88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63CC8D-ACC2-4AAD-9A03-DCDF25098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7CB23-AFBA-46CA-80E8-C82BCB739B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83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rxiv.org/abs/2006.10204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DE1F3B-F184-48DF-8B3A-515140F1DE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Vehicle Door and Interior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Defect Inspection and Quality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ssurance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8CE9654-868D-4377-8660-E2238FDB7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altLang="zh-TW" dirty="0">
                <a:ea typeface="標楷體" panose="03000509000000000000" pitchFamily="65" charset="-120"/>
              </a:rPr>
              <a:t>Student: </a:t>
            </a:r>
            <a:r>
              <a:rPr lang="zh-TW" altLang="en-US" dirty="0">
                <a:ea typeface="標楷體" panose="03000509000000000000" pitchFamily="65" charset="-120"/>
              </a:rPr>
              <a:t>林正偉 </a:t>
            </a:r>
            <a:endParaRPr lang="en-US" altLang="zh-TW" dirty="0">
              <a:ea typeface="標楷體" panose="03000509000000000000" pitchFamily="65" charset="-120"/>
            </a:endParaRPr>
          </a:p>
          <a:p>
            <a:r>
              <a:rPr lang="en-US" altLang="zh-TW" dirty="0">
                <a:ea typeface="標楷體" panose="03000509000000000000" pitchFamily="65" charset="-120"/>
              </a:rPr>
              <a:t>0970911688</a:t>
            </a:r>
          </a:p>
          <a:p>
            <a:r>
              <a:rPr lang="en-US" altLang="zh-TW" dirty="0">
                <a:ea typeface="標楷體" panose="03000509000000000000" pitchFamily="65" charset="-120"/>
              </a:rPr>
              <a:t>r10922102@ntu.edu.tw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6649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D2DF2F02-E1A9-49F9-AC12-B83762E0D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148" y="4092916"/>
            <a:ext cx="2691133" cy="233841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B19D665-9CE9-46E6-AD63-6B608F108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147" y="1560050"/>
            <a:ext cx="2691133" cy="233841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339F652-8A01-4D1F-96B7-39DA9D2A9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74" y="4092916"/>
            <a:ext cx="2691133" cy="233841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8BED3C5-80D2-49E9-BDE1-D62EACAC7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87346"/>
            <a:ext cx="2691133" cy="233841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42EBC71-228B-4227-B968-E9D936111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9174" y="1560050"/>
            <a:ext cx="2727059" cy="233841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C61A097-62A5-45A8-91C0-182BD8E71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491836"/>
            <a:ext cx="2941320" cy="240959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DDE2DD7-9477-43AB-BBD5-E83471779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Definition of Inspection Points and Tracking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7AB6319-7FB9-430D-8ACF-37CF05E53995}"/>
              </a:ext>
            </a:extLst>
          </p:cNvPr>
          <p:cNvSpPr txBox="1"/>
          <p:nvPr/>
        </p:nvSpPr>
        <p:spPr>
          <a:xfrm>
            <a:off x="9214645" y="6335737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P15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14894EF-A3D3-490F-ADE5-AE0C835F8CF6}"/>
              </a:ext>
            </a:extLst>
          </p:cNvPr>
          <p:cNvSpPr txBox="1"/>
          <p:nvPr/>
        </p:nvSpPr>
        <p:spPr>
          <a:xfrm>
            <a:off x="9214645" y="381102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C12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0842DA4-EEFA-4EFE-8023-DE200798288E}"/>
              </a:ext>
            </a:extLst>
          </p:cNvPr>
          <p:cNvSpPr txBox="1"/>
          <p:nvPr/>
        </p:nvSpPr>
        <p:spPr>
          <a:xfrm>
            <a:off x="5580833" y="635478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B18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FCF1FFF-0179-4C45-B792-0D86F3867F1B}"/>
              </a:ext>
            </a:extLst>
          </p:cNvPr>
          <p:cNvSpPr txBox="1"/>
          <p:nvPr/>
        </p:nvSpPr>
        <p:spPr>
          <a:xfrm>
            <a:off x="2036990" y="642575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T32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34E014E-64AE-4097-9911-FB839A6A6545}"/>
              </a:ext>
            </a:extLst>
          </p:cNvPr>
          <p:cNvSpPr txBox="1"/>
          <p:nvPr/>
        </p:nvSpPr>
        <p:spPr>
          <a:xfrm>
            <a:off x="1911896" y="380397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L71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27A3198-7EE8-45A2-907F-1B4A910C0F53}"/>
              </a:ext>
            </a:extLst>
          </p:cNvPr>
          <p:cNvSpPr txBox="1"/>
          <p:nvPr/>
        </p:nvSpPr>
        <p:spPr>
          <a:xfrm>
            <a:off x="5580833" y="381102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C71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580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E73024-624A-4FC3-BA33-A87ABFDE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Perspective Transformation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E5000A0-7F02-42BD-9635-471E9B19CE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Transformation matrix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Let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be a point that is to be projected,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/>
                  <a:t> be its projection.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TW" dirty="0"/>
              </a:p>
              <a:p>
                <a:pPr lvl="1"/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eqArr>
                      </m:e>
                    </m:d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  <a:p>
                <a:pPr lvl="1"/>
                <a:r>
                  <a:rPr lang="en-US" altLang="zh-TW" dirty="0"/>
                  <a:t>Solve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by 4 pairs of given points.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E5000A0-7F02-42BD-9635-471E9B19CE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917EBF01-3997-4FDE-A03F-FFEF514F7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098" y="4197030"/>
            <a:ext cx="4848902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64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C67DF-C002-4FB7-98E9-C722B8ACD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Definition of Inspection Points and Tracking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8BE97DBE-69F8-44DD-B006-F51B6333B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TW" dirty="0"/>
              <a:t>Detect the location of the car, and then project the anchors on the image.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D6AF46-3739-4272-A3AB-4DF581776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5" y="2916746"/>
            <a:ext cx="5701719" cy="32072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7737667-0F83-45C2-8274-30870A326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092" y="2916746"/>
            <a:ext cx="5835943" cy="328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82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6342CA-6B33-4C6D-A77A-4FA124B32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Pose Estimation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FCF228-4366-40AD-A8DA-CC3034C41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Paper: </a:t>
            </a:r>
            <a:r>
              <a:rPr lang="en-US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BlazePose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On-device Real-time Body Pose tracking</a:t>
            </a:r>
          </a:p>
          <a:p>
            <a:r>
              <a:rPr lang="en-US" altLang="zh-TW" dirty="0"/>
              <a:t>Author: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Valentin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Bazarevsky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Google Research</a:t>
            </a:r>
          </a:p>
          <a:p>
            <a:r>
              <a:rPr lang="en-US" altLang="zh-TW" dirty="0">
                <a:cs typeface="Times New Roman" panose="02020603050405020304" pitchFamily="18" charset="0"/>
              </a:rPr>
              <a:t>Conference: CVPR 2020</a:t>
            </a:r>
          </a:p>
          <a:p>
            <a:r>
              <a:rPr lang="en-US" altLang="zh-TW" dirty="0">
                <a:cs typeface="Times New Roman" panose="02020603050405020304" pitchFamily="18" charset="0"/>
              </a:rPr>
              <a:t>Submitted on 17 Jun 2020</a:t>
            </a:r>
          </a:p>
          <a:p>
            <a:r>
              <a:rPr lang="en-US" altLang="zh-TW" dirty="0">
                <a:cs typeface="Times New Roman" panose="02020603050405020304" pitchFamily="18" charset="0"/>
                <a:hlinkClick r:id="rId2"/>
              </a:rPr>
              <a:t>https://arxiv.org/abs/2006.10204</a:t>
            </a:r>
            <a:endParaRPr lang="en-US" altLang="zh-TW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892789-7428-4826-A722-6500C1360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968" y="4353435"/>
            <a:ext cx="7802064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90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7566F1-A2CC-4F80-8658-AB19846E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7C73F-FD1E-4C63-9394-C879B4695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 an encoder-decoder network architecture to predict heatmaps for all joints, followed by another encoder that regresses directly to the coordinates of all joints.</a:t>
            </a:r>
          </a:p>
          <a:p>
            <a:r>
              <a:rPr lang="en-US" altLang="zh-TW" dirty="0"/>
              <a:t>The heatmap branch can be discarded during inference, making it sufficiently lightweight.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A21F74-7740-4A9A-A6E5-997542CA6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374" y="4208297"/>
            <a:ext cx="4617252" cy="228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27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7566F1-A2CC-4F80-8658-AB19846E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Architecture and Pipeline Design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37C73F-FD1E-4C63-9394-C879B4695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Inference Pipeline:</a:t>
            </a:r>
          </a:p>
          <a:p>
            <a:pPr lvl="1"/>
            <a:r>
              <a:rPr lang="en-US" altLang="zh-TW" dirty="0"/>
              <a:t>The tracker predicts </a:t>
            </a:r>
            <a:r>
              <a:rPr lang="en-US" altLang="zh-TW" dirty="0" err="1"/>
              <a:t>keypoint</a:t>
            </a:r>
            <a:r>
              <a:rPr lang="en-US" altLang="zh-TW" dirty="0"/>
              <a:t> coordinates, the presence of the person on the current frame, and the refined region of interest for the current frame. </a:t>
            </a:r>
          </a:p>
          <a:p>
            <a:pPr lvl="1"/>
            <a:r>
              <a:rPr lang="en-US" altLang="zh-TW" dirty="0"/>
              <a:t>When the tracker indicates that there is no human present, we re-run the detector network on the next frame.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A21F74-7740-4A9A-A6E5-997542CA6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374" y="4208297"/>
            <a:ext cx="4617252" cy="228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47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7CBD19-A82E-46A0-87FF-C633E75C6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Architecture and Pipeline Design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F18E8F-FF21-4DFA-9E4D-C18A505EA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TW" dirty="0"/>
              <a:t>Person Detector:</a:t>
            </a:r>
          </a:p>
          <a:p>
            <a:pPr lvl="1"/>
            <a:r>
              <a:rPr lang="en-US" altLang="zh-TW" dirty="0"/>
              <a:t>The majority of modern object detection solutions rely on the Non-Maximum Suppression (NMS) algorithm for their last post-processing step.</a:t>
            </a:r>
          </a:p>
          <a:p>
            <a:pPr lvl="1"/>
            <a:r>
              <a:rPr lang="en-US" altLang="zh-TW" dirty="0"/>
              <a:t>However, this algorithm breaks down for scenarios that include highly articulated poses like those of humans, e.g. people waving or hugging.</a:t>
            </a:r>
          </a:p>
          <a:p>
            <a:pPr lvl="1"/>
            <a:r>
              <a:rPr lang="en-US" altLang="zh-TW" dirty="0"/>
              <a:t>We use a fast on-device face detector as a proxy for a person detector.</a:t>
            </a:r>
          </a:p>
          <a:p>
            <a:pPr lvl="1"/>
            <a:r>
              <a:rPr lang="en-US" altLang="zh-TW" dirty="0"/>
              <a:t>This face detector predicts additional person specific alignment </a:t>
            </a:r>
            <a:br>
              <a:rPr lang="en-US" altLang="zh-TW" dirty="0"/>
            </a:br>
            <a:r>
              <a:rPr lang="en-US" altLang="zh-TW" dirty="0"/>
              <a:t>parameters: the middle point between the person’s hips, the size</a:t>
            </a:r>
            <a:br>
              <a:rPr lang="en-US" altLang="zh-TW" dirty="0"/>
            </a:br>
            <a:r>
              <a:rPr lang="en-US" altLang="zh-TW" dirty="0"/>
              <a:t>of the circle circumscribing the whole person, and incline.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8B5660A-F329-4A87-A9CB-7395F0EF0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943" y="4113255"/>
            <a:ext cx="1859141" cy="274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70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D382A8-D046-4222-8406-2E92869E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Architecture and Pipeline Design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787E5A-05DA-40E3-B43B-624A676C4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Topology:</a:t>
            </a:r>
          </a:p>
          <a:p>
            <a:pPr lvl="1"/>
            <a:r>
              <a:rPr lang="en-US" altLang="zh-TW" dirty="0"/>
              <a:t>We present a new topology using 33 points on the human body by taking the superset of those used by </a:t>
            </a:r>
            <a:r>
              <a:rPr lang="en-US" altLang="zh-TW" dirty="0" err="1"/>
              <a:t>BlazeFace</a:t>
            </a:r>
            <a:r>
              <a:rPr lang="en-US" altLang="zh-TW" dirty="0"/>
              <a:t>, </a:t>
            </a:r>
            <a:r>
              <a:rPr lang="en-US" altLang="zh-TW" dirty="0" err="1"/>
              <a:t>BlazePalm</a:t>
            </a:r>
            <a:r>
              <a:rPr lang="en-US" altLang="zh-TW" dirty="0"/>
              <a:t>, </a:t>
            </a:r>
            <a:r>
              <a:rPr lang="en-US" altLang="zh-TW"/>
              <a:t>and COCO.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EAD9449-AF2A-4550-BC21-125225FB4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078" y="3054887"/>
            <a:ext cx="3232181" cy="359256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63A49B4-6287-4697-BDC4-75CF3BD1A39C}"/>
              </a:ext>
            </a:extLst>
          </p:cNvPr>
          <p:cNvSpPr txBox="1"/>
          <p:nvPr/>
        </p:nvSpPr>
        <p:spPr>
          <a:xfrm>
            <a:off x="8317523" y="6060831"/>
            <a:ext cx="341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COCO:</a:t>
            </a:r>
            <a:r>
              <a:rPr lang="zh-TW" altLang="en-US" dirty="0"/>
              <a:t> </a:t>
            </a:r>
            <a:r>
              <a:rPr lang="en-US" altLang="zh-TW" dirty="0"/>
              <a:t>Common Object in </a:t>
            </a:r>
            <a:r>
              <a:rPr lang="en-US" altLang="zh-TW" dirty="0" err="1"/>
              <a:t>COntext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8526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50EF0F-80B9-4118-98EF-D8D43491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Architecture and Pipeline Design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DCA570-BC4D-4372-B26A-E0DDE0833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TW" dirty="0"/>
              <a:t>Neural network architecture:</a:t>
            </a:r>
          </a:p>
          <a:p>
            <a:pPr lvl="1"/>
            <a:r>
              <a:rPr lang="en-US" altLang="zh-TW" dirty="0"/>
              <a:t>We use the heatmap and offset loss only in the training stage and remove the corresponding output layers from the model before running the inference.</a:t>
            </a:r>
          </a:p>
          <a:p>
            <a:pPr lvl="1"/>
            <a:r>
              <a:rPr lang="en-US" altLang="zh-TW" dirty="0"/>
              <a:t>We actively utilize skip-connections between all the stages of the network to achieve a balance between high and low-level features.</a:t>
            </a:r>
          </a:p>
          <a:p>
            <a:pPr lvl="1"/>
            <a:r>
              <a:rPr lang="en-US" altLang="zh-TW" dirty="0"/>
              <a:t>The gradients from the regression encoder are not propagated back to the heatmap trained features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D72A04C-CB4B-4F63-AB1F-E8BB61381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590" y="4236790"/>
            <a:ext cx="3588210" cy="23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04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7D183DA-BD55-4B1B-8A78-463F46EA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260" y="838199"/>
            <a:ext cx="8471950" cy="56546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1427222-2488-4113-AD6C-982958DE3D95}"/>
              </a:ext>
            </a:extLst>
          </p:cNvPr>
          <p:cNvSpPr txBox="1"/>
          <p:nvPr/>
        </p:nvSpPr>
        <p:spPr>
          <a:xfrm>
            <a:off x="9829800" y="838200"/>
            <a:ext cx="226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RGB: Red, Green, Blue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1926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4D54A6-0C87-4209-B7FA-6C5EA67FA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16EC3B-8F9A-4AC5-B115-43E48A49F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TW" sz="2400" dirty="0"/>
              <a:t>On the production line of the car, the common approach to check whether a car is non-defective is that every car will be transported through the production line one by one, and then move forward on the production line.</a:t>
            </a:r>
          </a:p>
          <a:p>
            <a:r>
              <a:rPr lang="en-US" altLang="zh-TW" sz="2400" dirty="0"/>
              <a:t>In the process of the inspection, the operator needs to establish a standard operating procedure to ensure that the inspection process of each vehicle is the same, so that the quality of each vehicle can be guaranteed to be consistent.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C0624E-329F-48AC-9E68-39B0DC535F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0"/>
          <a:stretch/>
        </p:blipFill>
        <p:spPr>
          <a:xfrm>
            <a:off x="4293576" y="4104453"/>
            <a:ext cx="3604847" cy="238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20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D382A8-D046-4222-8406-2E92869E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Architecture and Pipeline Design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787E5A-05DA-40E3-B43B-624A676C4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8513"/>
            <a:ext cx="10515600" cy="4351338"/>
          </a:xfrm>
        </p:spPr>
        <p:txBody>
          <a:bodyPr/>
          <a:lstStyle/>
          <a:p>
            <a:r>
              <a:rPr lang="en-US" altLang="zh-TW" dirty="0"/>
              <a:t>Alignment and occlusions augmentation:</a:t>
            </a:r>
          </a:p>
          <a:p>
            <a:pPr lvl="1"/>
            <a:r>
              <a:rPr lang="en-US" altLang="zh-TW" dirty="0"/>
              <a:t>A relevant pose prior is a vital part of the proposed solution. We deliberately limit supported ranges for the angle, scale, and translation during augmentation and data preparation when training.</a:t>
            </a:r>
          </a:p>
          <a:p>
            <a:pPr lvl="1"/>
            <a:r>
              <a:rPr lang="en-US" altLang="zh-TW" dirty="0"/>
              <a:t>To support the prediction of invisible points, we simulate occlusions (random rectangles filled with various colors) during training.</a:t>
            </a:r>
          </a:p>
          <a:p>
            <a:pPr lvl="1"/>
            <a:r>
              <a:rPr lang="en-US" altLang="zh-TW" dirty="0"/>
              <a:t>This allows tracking a person constantly even for cases of significant occlusions.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2E575CE-DAC2-46A1-AD18-69E7D1BE3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455" y="4001294"/>
            <a:ext cx="2028672" cy="261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72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E83C74-1AD3-4904-B930-7D266FD6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3618FB-2338-4D8A-94ED-F83B63E43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090" y="1850792"/>
            <a:ext cx="10515600" cy="4351338"/>
          </a:xfrm>
        </p:spPr>
        <p:txBody>
          <a:bodyPr/>
          <a:lstStyle/>
          <a:p>
            <a:r>
              <a:rPr lang="en-US" altLang="zh-TW"/>
              <a:t>To evaluate our model’s quality, we chose OpenPose as a baseline.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F3F732-6CE8-49CC-A021-34EC5A5BC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215" y="3230639"/>
            <a:ext cx="4925112" cy="20481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60E6F8E-6B72-419E-8899-B89DF6574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610" y="2329270"/>
            <a:ext cx="3972175" cy="416360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25D040C-1C86-4BCB-B5E8-2606F3F6E7C9}"/>
              </a:ext>
            </a:extLst>
          </p:cNvPr>
          <p:cNvSpPr/>
          <p:nvPr/>
        </p:nvSpPr>
        <p:spPr>
          <a:xfrm>
            <a:off x="390852" y="5740465"/>
            <a:ext cx="6347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PCK@0.2: </a:t>
            </a:r>
            <a:r>
              <a:rPr lang="zh-TW" altLang="en-US" dirty="0"/>
              <a:t>Percent of Correct Points with 20% tolerance</a:t>
            </a:r>
            <a:endParaRPr lang="en-US" altLang="zh-TW" dirty="0"/>
          </a:p>
          <a:p>
            <a:r>
              <a:rPr lang="en-US" altLang="zh-TW" dirty="0"/>
              <a:t>(Assume the point to be detected correctly if the 2D Euclidean error is smaller than 20% of the corresponding person’s torso size.)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1204B8D-85CF-4380-B426-7B28501DB8E9}"/>
              </a:ext>
            </a:extLst>
          </p:cNvPr>
          <p:cNvSpPr txBox="1"/>
          <p:nvPr/>
        </p:nvSpPr>
        <p:spPr>
          <a:xfrm>
            <a:off x="390852" y="5444162"/>
            <a:ext cx="231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FPS: Frame Per Second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3090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E1E46641-15D4-4D99-9C5D-16315093CC9C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/>
              <a:t>End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1148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269BD9-17D7-4FF2-BE01-554EF45B0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AA848C-25EF-476E-82FC-4DDFBEB9C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330"/>
            <a:ext cx="10515600" cy="4351338"/>
          </a:xfrm>
        </p:spPr>
        <p:txBody>
          <a:bodyPr/>
          <a:lstStyle/>
          <a:p>
            <a:r>
              <a:rPr lang="en-US" altLang="zh-TW" sz="2000" dirty="0"/>
              <a:t>The purpose of our research is to establish a testing system for quality control. This inspection system will confirm whether each vehicle on the production line has been detected by the operator at the inspection point.</a:t>
            </a:r>
          </a:p>
          <a:p>
            <a:r>
              <a:rPr lang="en-US" altLang="zh-TW" sz="2000" dirty="0"/>
              <a:t>Current systems and algorithms focus on observing the left side of the vehicle, including windows, door, and so on. </a:t>
            </a:r>
          </a:p>
          <a:p>
            <a:r>
              <a:rPr lang="en-US" altLang="zh-TW" sz="2000" dirty="0"/>
              <a:t>Each vehicle has a pre-defined inspection point, and each inspector also has a Standard Operating Procedure (SOP) for inspecting the vehicle. After the inspector has inspected a vehicle, the vehicle will have an inspection score.</a:t>
            </a:r>
            <a:endParaRPr lang="zh-TW" altLang="en-US" sz="2000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F00BE16-D0C8-4DB2-9B0A-22431CDC9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03" y="4156452"/>
            <a:ext cx="4530794" cy="26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7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72D5CE-A5D4-4523-9FB8-311521123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Camera Set-up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EC1467-72E3-43B3-949C-2F037D6A1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515600" cy="4351338"/>
          </a:xfrm>
        </p:spPr>
        <p:txBody>
          <a:bodyPr/>
          <a:lstStyle/>
          <a:p>
            <a:r>
              <a:rPr lang="en-US" altLang="zh-TW" dirty="0"/>
              <a:t>The view when the camera is installed at Location C, good angle because the</a:t>
            </a:r>
            <a:r>
              <a:rPr lang="zh-TW" altLang="en-US" dirty="0"/>
              <a:t> </a:t>
            </a:r>
            <a:r>
              <a:rPr lang="en-US" altLang="zh-TW" dirty="0"/>
              <a:t>effective time of a car on the car production line are long enough to detect, and the car would not be occluded by operators.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E28D6FC-2BD8-4698-942B-79DAE5A9B3C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794" y="3049047"/>
            <a:ext cx="4060054" cy="350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0C57203-CDDA-466D-A005-9DAA0CDA71A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3355596"/>
            <a:ext cx="5563417" cy="32267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800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461031-D862-4EDB-92EC-63F6F37B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Design and Flow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8DF633-C693-4E7A-84F2-661BC137D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system flow on the car production line.</a:t>
            </a:r>
            <a:r>
              <a:rPr lang="zh-TW" altLang="en-US" dirty="0"/>
              <a:t> </a:t>
            </a:r>
            <a:r>
              <a:rPr lang="en-US" altLang="zh-TW" dirty="0"/>
              <a:t>(PLC: Programmable Logic Controller)</a:t>
            </a:r>
            <a:endParaRPr lang="zh-TW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6362402-248E-4977-8DB5-9D5206927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1" y="2540000"/>
            <a:ext cx="11834782" cy="362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85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77FA27-AC42-45B2-BC96-9F16252DE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Design and Flow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A645B3-DFF7-41D8-89DF-A5CBD972A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system flow on the car production line. (PC: Personal Computer)</a:t>
            </a:r>
            <a:endParaRPr lang="zh-TW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16E2C16-0551-421D-BF87-0AC48B03D5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051" y="2469515"/>
            <a:ext cx="5697898" cy="4023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437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8E26CE-89B8-40BE-B16D-1D5B0AEF1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Car Door Segmentation Algorithm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03E045E-B13E-43F7-9163-90406A9DB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5342"/>
          <a:stretch/>
        </p:blipFill>
        <p:spPr>
          <a:xfrm>
            <a:off x="1850778" y="1825625"/>
            <a:ext cx="84904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51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B736CD-2836-4A30-9F00-676CBEBE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Wheel Tracking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3474BB-4559-449E-8121-A128BFA82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compute wheel location with look-up table, so the computation will be reduced.</a:t>
            </a:r>
          </a:p>
          <a:p>
            <a:r>
              <a:rPr lang="en-US" altLang="zh-TW" dirty="0"/>
              <a:t>Because YOLOv3 may not be stable enough in each frame, our approach can guarantee to detect wheel for each frame.</a:t>
            </a:r>
          </a:p>
          <a:p>
            <a:r>
              <a:rPr lang="en-US" altLang="zh-TW" dirty="0"/>
              <a:t>On production line, YOLOv3 may fail to detect wheel. For example, wheel may be occluded by operators or opened car door.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0331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4B6A3E-EBB9-4941-92B4-12F5A6279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Wheel Tracking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095060-4CBC-40F8-85D5-96FB82DD2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Our algorithm finds front wheel (red point) with YOLOv3.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066CDF1-EBC7-4D16-ABE7-66A5BD0A0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"/>
          <a:stretch/>
        </p:blipFill>
        <p:spPr>
          <a:xfrm>
            <a:off x="3665621" y="2622333"/>
            <a:ext cx="4860758" cy="400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91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951</Words>
  <Application>Microsoft Office PowerPoint</Application>
  <PresentationFormat>寬螢幕</PresentationFormat>
  <Paragraphs>81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新細明體</vt:lpstr>
      <vt:lpstr>標楷體</vt:lpstr>
      <vt:lpstr>Arial</vt:lpstr>
      <vt:lpstr>Calibri</vt:lpstr>
      <vt:lpstr>Calibri Light</vt:lpstr>
      <vt:lpstr>Cambria Math</vt:lpstr>
      <vt:lpstr>Times New Roman</vt:lpstr>
      <vt:lpstr>Office 佈景主題</vt:lpstr>
      <vt:lpstr>Vehicle Door and Interior Defect Inspection and Quality Assurance</vt:lpstr>
      <vt:lpstr>Introduction</vt:lpstr>
      <vt:lpstr>Introduction</vt:lpstr>
      <vt:lpstr>Camera Set-up</vt:lpstr>
      <vt:lpstr>System Design and Flow</vt:lpstr>
      <vt:lpstr>System Design and Flow</vt:lpstr>
      <vt:lpstr>Car Door Segmentation Algorithm</vt:lpstr>
      <vt:lpstr>Wheel Tracking</vt:lpstr>
      <vt:lpstr>Wheel Tracking</vt:lpstr>
      <vt:lpstr>Definition of Inspection Points and Tracking</vt:lpstr>
      <vt:lpstr>Perspective Transformation</vt:lpstr>
      <vt:lpstr>Definition of Inspection Points and Tracking</vt:lpstr>
      <vt:lpstr>Pose Estimation</vt:lpstr>
      <vt:lpstr>Introduction</vt:lpstr>
      <vt:lpstr>Model Architecture and Pipeline Design</vt:lpstr>
      <vt:lpstr>Model Architecture and Pipeline Design</vt:lpstr>
      <vt:lpstr>Model Architecture and Pipeline Design</vt:lpstr>
      <vt:lpstr>Model Architecture and Pipeline Design</vt:lpstr>
      <vt:lpstr>PowerPoint 簡報</vt:lpstr>
      <vt:lpstr>Model Architecture and Pipeline Design</vt:lpstr>
      <vt:lpstr>Experiments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door and interior defect inspection and quality assurance</dc:title>
  <dc:creator>林正偉</dc:creator>
  <cp:lastModifiedBy>林正偉</cp:lastModifiedBy>
  <cp:revision>139</cp:revision>
  <dcterms:created xsi:type="dcterms:W3CDTF">2021-09-01T17:56:30Z</dcterms:created>
  <dcterms:modified xsi:type="dcterms:W3CDTF">2022-02-28T19:31:50Z</dcterms:modified>
</cp:coreProperties>
</file>